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78192-0E08-4D21-B8BE-159B479EA3E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B096E-64F7-4655-9763-A7D236176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B096E-64F7-4655-9763-A7D23617636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7885014" cy="1843102"/>
          </a:xfrm>
        </p:spPr>
        <p:txBody>
          <a:bodyPr/>
          <a:lstStyle/>
          <a:p>
            <a:r>
              <a:rPr lang="ru-RU" i="1" dirty="0" smtClean="0">
                <a:solidFill>
                  <a:schemeClr val="tx1">
                    <a:lumMod val="95000"/>
                  </a:schemeClr>
                </a:solidFill>
              </a:rPr>
              <a:t>«С березкой поиграешь – родной край узнаешь»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Админ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Users\Админ\Desktop\SAM_02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357298"/>
            <a:ext cx="3500462" cy="3571899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85720" y="1214422"/>
            <a:ext cx="521497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«Малая Родина 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 Выявить знания детей о своей Малой Родине, об истории нашего города, памятниках и достопримечательностях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Мыски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Материал: иллюстраций, фотографий города Мыски.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Ход игры: воспитатель показывает иллюстрации и картины, задает вопросы. Дети отвечают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14282" y="3286124"/>
            <a:ext cx="542925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Кто знает, тот угадает!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Цель: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Закрепить знания детей о достопримечательностях родного города;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Развивать память, речь;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Воспитывать наблюдательность, любознательность.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Ход игры: Ребёнок  берёт на дереве  один лист  с видам родного города,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даёт краткое описание, не называя самого места. Остальные дети задают наводящие вопросы, до того момента пока место родного города не будет отгадано. Ответивший верно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ребенок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становится ведущим. Игра повторяется. В начале игры воспитатель может дать свой рассказ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образец.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мин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Найди флаг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Цель: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Закрепить представления детей о государственном флаге;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Развивать внимание, память;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Воспитывать чувство патриотизма.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Ведущий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развешивает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листья с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изображением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флагов разных стран (около десяти) и даёт детям задание найти Российский флаг. Затем воспитатель предлагает детям закрыть глаза и в это время меняет 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листья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местами.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Узнай герб нашей страны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Цель: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Закрепить знания детей о государственном гербе;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Научить узнавать герб среди других стран;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Развивать внимание, память;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Воспитывать желание узнать что-то новое.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Ход игры: Воспитатель предлагает детям рассмотреть государственный флаг России и назвать, из полотен каких цветов он состоит.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 нашем городе гости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Цель: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 игровой форме закрепить знания о родном городе;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Развивать речь, память;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Воспитывать любовь к родному городу.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Ход игры: Воспитатель предупреждает детей, что сейчас к нам приедут иногородние гости, которые ничего не знают о нашем городе. Дети должны дать небольшие описательные рассказы о родном городе.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Гость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с помощью наводящих вопросов побуждает детей рассказать о особенностях климата, о растительном и животном мире, символическом значении герба, называет имя главы города.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Админ\Desktop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571744"/>
            <a:ext cx="767549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72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accent3"/>
                </a:solidFill>
                <a:latin typeface="Monotype Corsiva" pitchFamily="66" charset="0"/>
              </a:rPr>
              <a:t>Спасибо за внимание!</a:t>
            </a:r>
            <a:endParaRPr lang="ru-RU" sz="72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accent3"/>
              </a:solidFill>
              <a:latin typeface="Monotype Corsiva" pitchFamily="66" charset="0"/>
            </a:endParaRPr>
          </a:p>
        </p:txBody>
      </p:sp>
      <p:pic>
        <p:nvPicPr>
          <p:cNvPr id="20483" name="Picture 3" descr="C:\Users\Админ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285852" y="2143116"/>
            <a:ext cx="65008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2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accent3"/>
                </a:solidFill>
                <a:latin typeface="Monotype Corsiva" pitchFamily="66" charset="0"/>
              </a:rPr>
              <a:t>Спасибо за внимание!</a:t>
            </a:r>
            <a:endParaRPr lang="ru-RU" sz="72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accent3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166</Words>
  <PresentationFormat>Экран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«С березкой поиграешь – родной край узнаешь»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 березкой поиграешь – родной край узнаешь»</dc:title>
  <dc:creator>Админ</dc:creator>
  <cp:lastModifiedBy>Админ</cp:lastModifiedBy>
  <cp:revision>9</cp:revision>
  <dcterms:created xsi:type="dcterms:W3CDTF">2017-04-17T17:33:20Z</dcterms:created>
  <dcterms:modified xsi:type="dcterms:W3CDTF">2017-04-17T19:17:52Z</dcterms:modified>
</cp:coreProperties>
</file>